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18288000" cy="10287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834895"/>
            <a:ext cx="18288000" cy="8452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6072" y="905255"/>
            <a:ext cx="17711928" cy="9381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" action="ppaction://media"/>
            <a:extLst>
              <a:ext uri="{FF2B5EF4-FFF2-40B4-BE49-F238E27FC236}">
                <a16:creationId xmlns:a16="http://schemas.microsoft.com/office/drawing/2014/main" id="{08A39A69-4577-56B6-5F1F-2BCA504F90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641159" y="294267"/>
            <a:ext cx="15005681" cy="96984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0</Words>
  <Application>Microsoft Office PowerPoint</Application>
  <PresentationFormat>사용자 지정</PresentationFormat>
  <Paragraphs>0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0" baseType="lpstr"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InSangLook</dc:title>
  <dc:creator>무영</dc:creator>
  <cp:keywords>DAGPW4ZNHjs,BAFoNA04gSY</cp:keywords>
  <cp:lastModifiedBy>건우 박</cp:lastModifiedBy>
  <cp:revision>1</cp:revision>
  <dcterms:created xsi:type="dcterms:W3CDTF">2024-08-31T01:38:31Z</dcterms:created>
  <dcterms:modified xsi:type="dcterms:W3CDTF">2024-08-31T01:40:35Z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2024-08-31T00:00:00Z</vt:filetime>
  </property>
  <property fmtid="{D5CDD505-2E9C-101B-9397-08002B2CF9AE}" pid="3" name="Creator">
    <vt:lpwstr>Canva</vt:lpwstr>
  </property>
  <property fmtid="{D5CDD505-2E9C-101B-9397-08002B2CF9AE}" pid="4" name="LastSaved">
    <vt:filetime>2024-08-31T00:00:00Z</vt:filetime>
  </property>
</Properties>
</file>